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4" r:id="rId5"/>
    <p:sldId id="279" r:id="rId6"/>
    <p:sldId id="275" r:id="rId7"/>
    <p:sldId id="276" r:id="rId8"/>
    <p:sldId id="277" r:id="rId9"/>
    <p:sldId id="278" r:id="rId10"/>
    <p:sldId id="280" r:id="rId11"/>
    <p:sldId id="281" r:id="rId12"/>
    <p:sldId id="282" r:id="rId13"/>
    <p:sldId id="287" r:id="rId14"/>
    <p:sldId id="292" r:id="rId15"/>
    <p:sldId id="291" r:id="rId16"/>
    <p:sldId id="283" r:id="rId17"/>
    <p:sldId id="284" r:id="rId18"/>
    <p:sldId id="285" r:id="rId19"/>
    <p:sldId id="286" r:id="rId20"/>
    <p:sldId id="294" r:id="rId21"/>
    <p:sldId id="293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37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5d105.p.ssafy.i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09761" y="-154251"/>
            <a:ext cx="11526698" cy="10902717"/>
            <a:chOff x="7709761" y="-154251"/>
            <a:chExt cx="11526698" cy="10902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761" y="-154251"/>
              <a:ext cx="11526698" cy="109027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5973" y="4065068"/>
            <a:ext cx="6715584" cy="780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3517" y="4424977"/>
            <a:ext cx="7178797" cy="1435759"/>
            <a:chOff x="7853517" y="4424977"/>
            <a:chExt cx="7178797" cy="14357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3517" y="4424977"/>
              <a:ext cx="7178797" cy="143575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BE15ED-FB99-4644-9A5E-335170997700}"/>
              </a:ext>
            </a:extLst>
          </p:cNvPr>
          <p:cNvSpPr/>
          <p:nvPr/>
        </p:nvSpPr>
        <p:spPr>
          <a:xfrm>
            <a:off x="8382000" y="5333030"/>
            <a:ext cx="9372600" cy="2318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/>
              <a:t>SSAFY D105 </a:t>
            </a:r>
            <a:r>
              <a:rPr lang="ko-KR" altLang="en-US" sz="3200" b="1"/>
              <a:t>팀 상비책 포팅 메뉴얼</a:t>
            </a:r>
          </a:p>
          <a:p>
            <a:pPr>
              <a:lnSpc>
                <a:spcPct val="150000"/>
              </a:lnSpc>
            </a:pPr>
            <a:r>
              <a:rPr lang="ko-KR" altLang="en-US" sz="2000"/>
              <a:t>박범진</a:t>
            </a:r>
            <a:r>
              <a:rPr lang="en-US" altLang="ko-KR" sz="2000"/>
              <a:t>, </a:t>
            </a:r>
            <a:r>
              <a:rPr lang="ko-KR" altLang="en-US" sz="2000"/>
              <a:t>김대연</a:t>
            </a:r>
            <a:r>
              <a:rPr lang="en-US" altLang="ko-KR" sz="2000"/>
              <a:t>, </a:t>
            </a:r>
            <a:r>
              <a:rPr lang="ko-KR" altLang="en-US" sz="2000"/>
              <a:t>최준성</a:t>
            </a:r>
            <a:r>
              <a:rPr lang="en-US" altLang="ko-KR" sz="2000"/>
              <a:t>, </a:t>
            </a:r>
            <a:r>
              <a:rPr lang="ko-KR" altLang="en-US" sz="2000"/>
              <a:t>김명선</a:t>
            </a:r>
            <a:r>
              <a:rPr lang="en-US" altLang="ko-KR" sz="2000"/>
              <a:t>, </a:t>
            </a:r>
            <a:r>
              <a:rPr lang="ko-KR" altLang="en-US" sz="2000"/>
              <a:t>문일민</a:t>
            </a:r>
            <a:r>
              <a:rPr lang="en-US" altLang="ko-KR" sz="2000"/>
              <a:t>, </a:t>
            </a:r>
            <a:r>
              <a:rPr lang="ko-KR" altLang="en-US" sz="2000"/>
              <a:t>최민수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23900"/>
            <a:ext cx="16983830" cy="85729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3975100" y="4470219"/>
            <a:ext cx="4114800" cy="2514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8115300" y="4013019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9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9. </a:t>
            </a:r>
            <a:r>
              <a:rPr lang="ko-KR" altLang="en-US" sz="2000" dirty="0" smtClean="0">
                <a:solidFill>
                  <a:schemeClr val="tx1"/>
                </a:solidFill>
              </a:rPr>
              <a:t>회원가입 완료 후 가입된 계정으로 로그인한다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7204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32" y="691413"/>
            <a:ext cx="6326368" cy="87106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1752600" y="5067300"/>
            <a:ext cx="6019800" cy="3276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5011400" y="17907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10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057400" y="8740907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10. </a:t>
            </a:r>
            <a:r>
              <a:rPr lang="ko-KR" altLang="en-US" sz="2000" dirty="0" smtClean="0">
                <a:solidFill>
                  <a:schemeClr val="tx1"/>
                </a:solidFill>
              </a:rPr>
              <a:t>로그인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마이페이지</a:t>
            </a:r>
            <a:r>
              <a:rPr lang="en-US" altLang="ko-KR" sz="2000" dirty="0">
                <a:solidFill>
                  <a:schemeClr val="tx1"/>
                </a:solidFill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</a:rPr>
              <a:t>수정을 이용해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sns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정보와 자기소개 등 추가적인 정보를 입력할 수 있다</a:t>
            </a:r>
            <a:endParaRPr lang="ko-KR" altLang="en-US" sz="32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9372600" y="2247900"/>
            <a:ext cx="6172200" cy="556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769" y="2449603"/>
            <a:ext cx="5997460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6" y="353948"/>
            <a:ext cx="17405588" cy="88094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11. </a:t>
            </a:r>
            <a:r>
              <a:rPr lang="ko-KR" altLang="en-US" sz="2000" dirty="0" smtClean="0">
                <a:solidFill>
                  <a:schemeClr val="tx1"/>
                </a:solidFill>
              </a:rPr>
              <a:t>스터디로 들어가면 내가 가입되어있는 스터디 목록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추천 스터디 목록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전체 스터디 목록을 볼 수 있다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12. </a:t>
            </a:r>
            <a:r>
              <a:rPr lang="ko-KR" altLang="en-US" sz="2000" dirty="0" smtClean="0">
                <a:solidFill>
                  <a:schemeClr val="tx1"/>
                </a:solidFill>
              </a:rPr>
              <a:t>원하는 스터디의 소개를 볼 수 있다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17.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스터디 생성을 통해 내가 스터디를 만들 수 있다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6383001" y="1181100"/>
            <a:ext cx="1143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7515600" y="11430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17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219200" y="6515100"/>
            <a:ext cx="3200400" cy="2203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4495800" y="62865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7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76300"/>
            <a:ext cx="12551228" cy="67061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4709886" y="2855395"/>
            <a:ext cx="914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4724400" y="24003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286000" y="75057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13. </a:t>
            </a:r>
            <a:r>
              <a:rPr lang="ko-KR" altLang="en-US" sz="2000" dirty="0" smtClean="0">
                <a:solidFill>
                  <a:schemeClr val="tx1"/>
                </a:solidFill>
              </a:rPr>
              <a:t>팀장을 클릭한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마이페이지를</a:t>
            </a:r>
            <a:r>
              <a:rPr lang="ko-KR" altLang="en-US" sz="2000" dirty="0" smtClean="0">
                <a:solidFill>
                  <a:schemeClr val="tx1"/>
                </a:solidFill>
              </a:rPr>
              <a:t> 누르면 팀장의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마이페이지를</a:t>
            </a:r>
            <a:r>
              <a:rPr lang="ko-KR" altLang="en-US" sz="2000" dirty="0" smtClean="0">
                <a:solidFill>
                  <a:schemeClr val="tx1"/>
                </a:solidFill>
              </a:rPr>
              <a:t> 볼 수 있다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800" y="3312595"/>
            <a:ext cx="6835732" cy="59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2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76300"/>
            <a:ext cx="12551228" cy="67061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209800" y="79629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14. </a:t>
            </a:r>
            <a:r>
              <a:rPr lang="ko-KR" altLang="en-US" sz="2000" dirty="0">
                <a:solidFill>
                  <a:schemeClr val="tx1"/>
                </a:solidFill>
              </a:rPr>
              <a:t>팀장을 클릭한 후 </a:t>
            </a:r>
            <a:r>
              <a:rPr lang="ko-KR" altLang="en-US" sz="2000" dirty="0" smtClean="0">
                <a:solidFill>
                  <a:schemeClr val="tx1"/>
                </a:solidFill>
              </a:rPr>
              <a:t>채팅을 </a:t>
            </a:r>
            <a:r>
              <a:rPr lang="ko-KR" altLang="en-US" sz="2000" dirty="0">
                <a:solidFill>
                  <a:schemeClr val="tx1"/>
                </a:solidFill>
              </a:rPr>
              <a:t>누르면 </a:t>
            </a:r>
            <a:r>
              <a:rPr lang="ko-KR" altLang="en-US" sz="2000" dirty="0" smtClean="0">
                <a:solidFill>
                  <a:schemeClr val="tx1"/>
                </a:solidFill>
              </a:rPr>
              <a:t>팀장과 채팅을 할 수 있다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채팅시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헤더에 읽지 않은 메시지 개수 뜸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5654038" y="2857500"/>
            <a:ext cx="533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5884452" y="2326959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5866365"/>
            <a:ext cx="3924640" cy="5258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9753600" y="5900678"/>
            <a:ext cx="533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8494" y="6286500"/>
            <a:ext cx="6599492" cy="35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47700"/>
            <a:ext cx="6919560" cy="75673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6862352" y="7810500"/>
            <a:ext cx="685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7700552" y="76581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4343400" y="8417274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15. </a:t>
            </a:r>
            <a:r>
              <a:rPr lang="ko-KR" altLang="en-US" sz="2000" dirty="0" smtClean="0">
                <a:solidFill>
                  <a:schemeClr val="tx1"/>
                </a:solidFill>
              </a:rPr>
              <a:t>스터디 소개에서 신청을 누르면 신청서 작성 창이 뜬다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16. </a:t>
            </a:r>
            <a:r>
              <a:rPr lang="ko-KR" altLang="en-US" sz="2000" dirty="0" smtClean="0">
                <a:solidFill>
                  <a:schemeClr val="tx1"/>
                </a:solidFill>
              </a:rPr>
              <a:t>신청서에서 신청을 누르면 지원서를 스터디장에게 보낸다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7388495" y="4914900"/>
            <a:ext cx="533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7707809" y="44577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16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5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4280" y="1739940"/>
            <a:ext cx="6523285" cy="451143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209800" y="80391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[</a:t>
            </a:r>
            <a:r>
              <a:rPr lang="ko-KR" altLang="en-US" sz="2000" dirty="0" smtClean="0">
                <a:solidFill>
                  <a:schemeClr val="tx1"/>
                </a:solidFill>
              </a:rPr>
              <a:t>스터디 생성</a:t>
            </a:r>
            <a:r>
              <a:rPr lang="en-US" altLang="ko-KR" sz="2000" dirty="0" smtClean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17.</a:t>
            </a:r>
            <a:r>
              <a:rPr lang="ko-KR" altLang="en-US" sz="2000" dirty="0" smtClean="0">
                <a:solidFill>
                  <a:schemeClr val="tx1"/>
                </a:solidFill>
              </a:rPr>
              <a:t>스터디에 대한 정보를 입력 후 생성한다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</a:rPr>
              <a:t>기술 스택은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자동완성이</a:t>
            </a:r>
            <a:r>
              <a:rPr lang="ko-KR" altLang="en-US" sz="1600" dirty="0" smtClean="0">
                <a:solidFill>
                  <a:schemeClr val="tx1"/>
                </a:solidFill>
              </a:rPr>
              <a:t> 되며 최대 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ko-KR" altLang="en-US" sz="1600" dirty="0" smtClean="0">
                <a:solidFill>
                  <a:schemeClr val="tx1"/>
                </a:solidFill>
              </a:rPr>
              <a:t>개까지 입력할 수 있다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0823922" y="5753100"/>
            <a:ext cx="762000" cy="3926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1454944" y="5324905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17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680" y="6251371"/>
            <a:ext cx="3406435" cy="2347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133" y="893023"/>
            <a:ext cx="6546147" cy="59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6" y="723900"/>
            <a:ext cx="10135478" cy="68357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55" y="4000500"/>
            <a:ext cx="11068050" cy="60864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16154400" y="9639300"/>
            <a:ext cx="662870" cy="315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6958205" y="9510111"/>
            <a:ext cx="457200" cy="444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19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18. </a:t>
            </a:r>
            <a:r>
              <a:rPr lang="ko-KR" altLang="en-US" sz="2000" dirty="0" smtClean="0">
                <a:solidFill>
                  <a:schemeClr val="tx1"/>
                </a:solidFill>
              </a:rPr>
              <a:t>스터디가 생성이 되면 소개 페이지로 이동한다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19. </a:t>
            </a:r>
            <a:r>
              <a:rPr lang="ko-KR" altLang="en-US" sz="2000" dirty="0" smtClean="0">
                <a:solidFill>
                  <a:schemeClr val="tx1"/>
                </a:solidFill>
              </a:rPr>
              <a:t>공지사항 게시판으로 이동해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스터디원들에게</a:t>
            </a:r>
            <a:r>
              <a:rPr lang="ko-KR" altLang="en-US" sz="2000" dirty="0" smtClean="0">
                <a:solidFill>
                  <a:schemeClr val="tx1"/>
                </a:solidFill>
              </a:rPr>
              <a:t> 공지사항을 알릴 수 있는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게시글을</a:t>
            </a:r>
            <a:r>
              <a:rPr lang="ko-KR" altLang="en-US" sz="2000" dirty="0" smtClean="0">
                <a:solidFill>
                  <a:schemeClr val="tx1"/>
                </a:solidFill>
              </a:rPr>
              <a:t> 작성할 수 있다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387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562100"/>
            <a:ext cx="15801975" cy="7810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7543800" y="8724900"/>
            <a:ext cx="685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8157029" y="87249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20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20. </a:t>
            </a:r>
            <a:r>
              <a:rPr lang="ko-KR" altLang="en-US" sz="2000" dirty="0" smtClean="0">
                <a:solidFill>
                  <a:schemeClr val="tx1"/>
                </a:solidFill>
              </a:rPr>
              <a:t>내용 작성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게시글을</a:t>
            </a:r>
            <a:r>
              <a:rPr lang="ko-KR" altLang="en-US" sz="2000" dirty="0" smtClean="0">
                <a:solidFill>
                  <a:schemeClr val="tx1"/>
                </a:solidFill>
              </a:rPr>
              <a:t> 생성한다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4277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5630"/>
            <a:ext cx="16803556" cy="24081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502038"/>
            <a:ext cx="12078747" cy="37112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1298754" y="2853753"/>
            <a:ext cx="14533520" cy="8419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5626851" y="2448192"/>
            <a:ext cx="457200" cy="463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05000" y="82133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21. </a:t>
            </a:r>
            <a:r>
              <a:rPr lang="ko-KR" altLang="en-US" sz="2000" dirty="0" smtClean="0">
                <a:solidFill>
                  <a:schemeClr val="tx1"/>
                </a:solidFill>
              </a:rPr>
              <a:t>게시판에서 작성된 글을 확인할 수 있다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22. </a:t>
            </a:r>
            <a:r>
              <a:rPr lang="ko-KR" altLang="en-US" sz="2000" dirty="0" smtClean="0">
                <a:solidFill>
                  <a:schemeClr val="tx1"/>
                </a:solidFill>
              </a:rPr>
              <a:t>읽기 원하는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게시글을</a:t>
            </a:r>
            <a:r>
              <a:rPr lang="ko-KR" altLang="en-US" sz="2000" dirty="0" smtClean="0">
                <a:solidFill>
                  <a:schemeClr val="tx1"/>
                </a:solidFill>
              </a:rPr>
              <a:t> 클릭하면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게시글을</a:t>
            </a:r>
            <a:r>
              <a:rPr lang="ko-KR" altLang="en-US" sz="2000" dirty="0" smtClean="0">
                <a:solidFill>
                  <a:schemeClr val="tx1"/>
                </a:solidFill>
              </a:rPr>
              <a:t> 확인할 수 있다</a:t>
            </a:r>
            <a:endParaRPr lang="ko-KR" altLang="en-US" sz="32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9372601" y="3263599"/>
            <a:ext cx="1219200" cy="2797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0613572" y="3174849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44569" cy="10938163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796B3-17C8-49BE-978A-44C687BB8B16}"/>
              </a:ext>
            </a:extLst>
          </p:cNvPr>
          <p:cNvSpPr/>
          <p:nvPr/>
        </p:nvSpPr>
        <p:spPr>
          <a:xfrm>
            <a:off x="685800" y="342900"/>
            <a:ext cx="9372600" cy="281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프로젝트 개요</a:t>
            </a:r>
            <a:endParaRPr lang="en-US" altLang="ko-KR" sz="3200" b="1"/>
          </a:p>
          <a:p>
            <a:r>
              <a:rPr lang="en-US" altLang="ko-KR" sz="3200"/>
              <a:t/>
            </a:r>
            <a:br>
              <a:rPr lang="en-US" altLang="ko-KR" sz="3200"/>
            </a:br>
            <a:r>
              <a:rPr lang="ko-KR" altLang="en-US" sz="3200"/>
              <a:t>원하는 스터디 </a:t>
            </a:r>
            <a:r>
              <a:rPr lang="en-US" altLang="ko-KR" sz="3200"/>
              <a:t>/ </a:t>
            </a:r>
            <a:r>
              <a:rPr lang="ko-KR" altLang="en-US" sz="3200"/>
              <a:t>프로젝트에 쉽고 빠르게 가입</a:t>
            </a:r>
            <a:r>
              <a:rPr lang="en-US" altLang="ko-KR" sz="3200"/>
              <a:t/>
            </a:r>
            <a:br>
              <a:rPr lang="en-US" altLang="ko-KR" sz="3200"/>
            </a:br>
            <a:r>
              <a:rPr lang="ko-KR" altLang="en-US" sz="3200"/>
              <a:t>인원을 구할 수 있는 플랫폼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72764-ED9C-480C-932E-D88DA8C228FB}"/>
              </a:ext>
            </a:extLst>
          </p:cNvPr>
          <p:cNvSpPr/>
          <p:nvPr/>
        </p:nvSpPr>
        <p:spPr>
          <a:xfrm>
            <a:off x="685800" y="3086100"/>
            <a:ext cx="21336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기술 스택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9E8BD1E5-68FB-40A0-8BF3-CB2A65613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872938"/>
              </p:ext>
            </p:extLst>
          </p:nvPr>
        </p:nvGraphicFramePr>
        <p:xfrm>
          <a:off x="703217" y="4838700"/>
          <a:ext cx="12192000" cy="357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168535975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3293687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스택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325762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JVM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22997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SpringBoot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2.5.4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370160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Gradle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7.1.1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707643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MySQL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8.0.26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139499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VUE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297013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SSAFY </a:t>
                      </a:r>
                      <a:r>
                        <a:rPr lang="ko-KR" altLang="en-US"/>
                        <a:t>제공 </a:t>
                      </a:r>
                      <a:r>
                        <a:rPr lang="en-US" altLang="ko-KR"/>
                        <a:t>AWS </a:t>
                      </a:r>
                      <a:r>
                        <a:rPr lang="ko-KR" altLang="en-US"/>
                        <a:t>인스턴스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417466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Docker + Docker-Compose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94008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Nginx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Latest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127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544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62100"/>
            <a:ext cx="11248095" cy="24690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66700"/>
            <a:ext cx="7353937" cy="899237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5029200" y="3318934"/>
            <a:ext cx="1066800" cy="4239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6172200" y="3334695"/>
            <a:ext cx="457200" cy="44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05000" y="82133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23.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스터디장이</a:t>
            </a:r>
            <a:r>
              <a:rPr lang="ko-KR" altLang="en-US" sz="2000" dirty="0" smtClean="0">
                <a:solidFill>
                  <a:schemeClr val="tx1"/>
                </a:solidFill>
              </a:rPr>
              <a:t> 스터디 관리에 들어오면 해당 스터디의 지원자 조회를 할 수 있다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24. </a:t>
            </a:r>
            <a:r>
              <a:rPr lang="ko-KR" altLang="en-US" sz="2000" dirty="0" smtClean="0">
                <a:solidFill>
                  <a:schemeClr val="tx1"/>
                </a:solidFill>
              </a:rPr>
              <a:t>지원서 보기를 통해 해당 지원자의 지원서를 볼 수 있다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25. </a:t>
            </a:r>
            <a:r>
              <a:rPr lang="ko-KR" altLang="en-US" sz="2000" dirty="0" smtClean="0">
                <a:solidFill>
                  <a:schemeClr val="tx1"/>
                </a:solidFill>
              </a:rPr>
              <a:t>수락을 </a:t>
            </a:r>
            <a:r>
              <a:rPr lang="ko-KR" altLang="en-US" sz="2000" dirty="0">
                <a:solidFill>
                  <a:schemeClr val="tx1"/>
                </a:solidFill>
              </a:rPr>
              <a:t>통해 해당 지원자의 </a:t>
            </a:r>
            <a:r>
              <a:rPr lang="ko-KR" altLang="en-US" sz="2000" dirty="0" smtClean="0">
                <a:solidFill>
                  <a:schemeClr val="tx1"/>
                </a:solidFill>
              </a:rPr>
              <a:t>지원을 수락할 수 있다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26. </a:t>
            </a:r>
            <a:r>
              <a:rPr lang="ko-KR" altLang="en-US" sz="2000" dirty="0" smtClean="0">
                <a:solidFill>
                  <a:schemeClr val="tx1"/>
                </a:solidFill>
              </a:rPr>
              <a:t>거절을 통해 </a:t>
            </a:r>
            <a:r>
              <a:rPr lang="ko-KR" altLang="en-US" sz="2000" dirty="0">
                <a:solidFill>
                  <a:schemeClr val="tx1"/>
                </a:solidFill>
              </a:rPr>
              <a:t>해당 지원자의 </a:t>
            </a:r>
            <a:r>
              <a:rPr lang="ko-KR" altLang="en-US" sz="2000" dirty="0" smtClean="0">
                <a:solidFill>
                  <a:schemeClr val="tx1"/>
                </a:solidFill>
              </a:rPr>
              <a:t>지원을 거절할 </a:t>
            </a:r>
            <a:r>
              <a:rPr lang="ko-KR" altLang="en-US" sz="2000" dirty="0">
                <a:solidFill>
                  <a:schemeClr val="tx1"/>
                </a:solidFill>
              </a:rPr>
              <a:t>수 있다</a:t>
            </a:r>
            <a:endParaRPr lang="en-US" altLang="ko-KR" sz="2000" dirty="0">
              <a:solidFill>
                <a:schemeClr val="tx1"/>
              </a:solidFill>
            </a:endParaRPr>
          </a:p>
          <a:p>
            <a:endParaRPr lang="en-US" altLang="ko-KR" sz="2000" dirty="0" smtClean="0">
              <a:solidFill>
                <a:schemeClr val="tx1"/>
              </a:solidFill>
            </a:endParaRPr>
          </a:p>
          <a:p>
            <a:endParaRPr lang="ko-KR" altLang="en-US" sz="32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6057900" y="2459452"/>
            <a:ext cx="1257300" cy="3371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7315200" y="2370703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12268200" y="8496300"/>
            <a:ext cx="533400" cy="347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12944339" y="8496300"/>
            <a:ext cx="533400" cy="347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306300" y="8850162"/>
            <a:ext cx="457200" cy="44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982439" y="8841883"/>
            <a:ext cx="457200" cy="4472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26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14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05000" y="82133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27.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sz="2000" dirty="0" smtClean="0">
                <a:solidFill>
                  <a:schemeClr val="tx1"/>
                </a:solidFill>
              </a:rPr>
              <a:t> 조회</a:t>
            </a:r>
            <a:r>
              <a:rPr lang="en-US" altLang="ko-KR" sz="2000" dirty="0" smtClean="0">
                <a:solidFill>
                  <a:schemeClr val="tx1"/>
                </a:solidFill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</a:rPr>
              <a:t>내 정보와 내가 가입된 스터디를 알 수 있다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57300"/>
            <a:ext cx="10966130" cy="62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37012"/>
            <a:ext cx="18444569" cy="10938163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E17A0AF-ED98-4AE8-A422-0DDF5E879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40" y="2247900"/>
            <a:ext cx="10214320" cy="55621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762000" y="114300"/>
            <a:ext cx="63246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데이터베이스 덤프 파일 최신본</a:t>
            </a:r>
          </a:p>
        </p:txBody>
      </p:sp>
    </p:spTree>
    <p:extLst>
      <p:ext uri="{BB962C8B-B14F-4D97-AF65-F5344CB8AC3E}">
        <p14:creationId xmlns:p14="http://schemas.microsoft.com/office/powerpoint/2010/main" val="291435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0"/>
            <a:ext cx="18287999" cy="10301151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96D84F-49F4-418F-A7B9-1BC1B5E3994C}"/>
              </a:ext>
            </a:extLst>
          </p:cNvPr>
          <p:cNvSpPr/>
          <p:nvPr/>
        </p:nvSpPr>
        <p:spPr>
          <a:xfrm>
            <a:off x="5391979" y="1797783"/>
            <a:ext cx="10190419" cy="69341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762000" y="114300"/>
            <a:ext cx="30480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시스템 구성도</a:t>
            </a:r>
          </a:p>
        </p:txBody>
      </p:sp>
      <p:pic>
        <p:nvPicPr>
          <p:cNvPr id="1032" name="Picture 8" descr="https://cdn.discordapp.com/attachments/882789179229098016/894453770669404160/pngwing.com.png">
            <a:extLst>
              <a:ext uri="{FF2B5EF4-FFF2-40B4-BE49-F238E27FC236}">
                <a16:creationId xmlns:a16="http://schemas.microsoft.com/office/drawing/2014/main" id="{720C5526-4634-41C4-AD08-C1FBD1F1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8572" y="5133153"/>
            <a:ext cx="2617339" cy="71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초보를 위한 도커 안내서 - 도커란 무엇인가?">
            <a:extLst>
              <a:ext uri="{FF2B5EF4-FFF2-40B4-BE49-F238E27FC236}">
                <a16:creationId xmlns:a16="http://schemas.microsoft.com/office/drawing/2014/main" id="{5D454DBD-D2CB-4D07-A0CF-EC16E564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353" y="-112708"/>
            <a:ext cx="2267670" cy="20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ring Boot : 소개, 목표, 장단점">
            <a:extLst>
              <a:ext uri="{FF2B5EF4-FFF2-40B4-BE49-F238E27FC236}">
                <a16:creationId xmlns:a16="http://schemas.microsoft.com/office/drawing/2014/main" id="{61564F9B-D45A-4283-B76F-374AF1C0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83" y="4186868"/>
            <a:ext cx="2720040" cy="142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시작하기 | Vue.js">
            <a:extLst>
              <a:ext uri="{FF2B5EF4-FFF2-40B4-BE49-F238E27FC236}">
                <a16:creationId xmlns:a16="http://schemas.microsoft.com/office/drawing/2014/main" id="{FFB072E8-A764-4EA4-8DD9-158A1398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93" y="4516893"/>
            <a:ext cx="1076881" cy="10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B] Redis 란? (feat. Memcached)">
            <a:extLst>
              <a:ext uri="{FF2B5EF4-FFF2-40B4-BE49-F238E27FC236}">
                <a16:creationId xmlns:a16="http://schemas.microsoft.com/office/drawing/2014/main" id="{32479448-2346-4577-857F-67BA0E44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583" y="3787417"/>
            <a:ext cx="2526129" cy="8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6D5CB1-D2D2-45AD-A051-BF6A7266A58B}"/>
              </a:ext>
            </a:extLst>
          </p:cNvPr>
          <p:cNvSpPr/>
          <p:nvPr/>
        </p:nvSpPr>
        <p:spPr>
          <a:xfrm>
            <a:off x="376582" y="4419598"/>
            <a:ext cx="2394842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클라이언트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5F2EAD-1F88-450A-80C6-9CEA9CC880BE}"/>
              </a:ext>
            </a:extLst>
          </p:cNvPr>
          <p:cNvCxnSpPr>
            <a:cxnSpLocks/>
          </p:cNvCxnSpPr>
          <p:nvPr/>
        </p:nvCxnSpPr>
        <p:spPr>
          <a:xfrm>
            <a:off x="2971800" y="4762500"/>
            <a:ext cx="97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450B16D-9866-451A-9A4A-60A8231A158C}"/>
              </a:ext>
            </a:extLst>
          </p:cNvPr>
          <p:cNvCxnSpPr>
            <a:cxnSpLocks/>
          </p:cNvCxnSpPr>
          <p:nvPr/>
        </p:nvCxnSpPr>
        <p:spPr>
          <a:xfrm flipH="1">
            <a:off x="2971800" y="5364360"/>
            <a:ext cx="9719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AB3E03-507C-40E2-B97E-4E39506001B6}"/>
              </a:ext>
            </a:extLst>
          </p:cNvPr>
          <p:cNvSpPr/>
          <p:nvPr/>
        </p:nvSpPr>
        <p:spPr>
          <a:xfrm>
            <a:off x="2620556" y="5264875"/>
            <a:ext cx="1927456" cy="97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/>
              <a:t>response</a:t>
            </a:r>
            <a:endParaRPr lang="ko-KR" altLang="en-US" sz="3200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A8A2E3-EA18-457F-BC35-DBD076A529D2}"/>
              </a:ext>
            </a:extLst>
          </p:cNvPr>
          <p:cNvSpPr/>
          <p:nvPr/>
        </p:nvSpPr>
        <p:spPr>
          <a:xfrm>
            <a:off x="2746084" y="3787417"/>
            <a:ext cx="1927456" cy="97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/>
              <a:t>request</a:t>
            </a:r>
            <a:endParaRPr lang="ko-KR" altLang="en-US" sz="3200" b="1"/>
          </a:p>
        </p:txBody>
      </p:sp>
      <p:pic>
        <p:nvPicPr>
          <p:cNvPr id="1026" name="Picture 2" descr="https://cdn.discordapp.com/attachments/882789179229098016/894452956768894986/nginx.png">
            <a:extLst>
              <a:ext uri="{FF2B5EF4-FFF2-40B4-BE49-F238E27FC236}">
                <a16:creationId xmlns:a16="http://schemas.microsoft.com/office/drawing/2014/main" id="{4F0C4F06-3799-4BEF-90A1-5E0325E3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96" y="4697141"/>
            <a:ext cx="2133600" cy="7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2DFD027-C4AD-495B-8F95-8FADC5A86652}"/>
              </a:ext>
            </a:extLst>
          </p:cNvPr>
          <p:cNvCxnSpPr>
            <a:cxnSpLocks/>
          </p:cNvCxnSpPr>
          <p:nvPr/>
        </p:nvCxnSpPr>
        <p:spPr>
          <a:xfrm>
            <a:off x="7924800" y="4756334"/>
            <a:ext cx="7375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00375A-8268-412C-AD5E-752095AD4F60}"/>
              </a:ext>
            </a:extLst>
          </p:cNvPr>
          <p:cNvCxnSpPr>
            <a:cxnSpLocks/>
          </p:cNvCxnSpPr>
          <p:nvPr/>
        </p:nvCxnSpPr>
        <p:spPr>
          <a:xfrm flipH="1">
            <a:off x="7885371" y="5133153"/>
            <a:ext cx="767925" cy="7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E53DF6-0677-4703-8D32-8619D6171580}"/>
              </a:ext>
            </a:extLst>
          </p:cNvPr>
          <p:cNvCxnSpPr>
            <a:cxnSpLocks/>
          </p:cNvCxnSpPr>
          <p:nvPr/>
        </p:nvCxnSpPr>
        <p:spPr>
          <a:xfrm flipV="1">
            <a:off x="11687180" y="4195729"/>
            <a:ext cx="558367" cy="56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6D305A2-5777-46DF-89E1-1B9251AFEB1E}"/>
              </a:ext>
            </a:extLst>
          </p:cNvPr>
          <p:cNvCxnSpPr>
            <a:cxnSpLocks/>
          </p:cNvCxnSpPr>
          <p:nvPr/>
        </p:nvCxnSpPr>
        <p:spPr>
          <a:xfrm flipH="1">
            <a:off x="11713197" y="4436022"/>
            <a:ext cx="573202" cy="80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5B51159-23C0-496C-A83B-C88E884EBE45}"/>
              </a:ext>
            </a:extLst>
          </p:cNvPr>
          <p:cNvCxnSpPr>
            <a:cxnSpLocks/>
          </p:cNvCxnSpPr>
          <p:nvPr/>
        </p:nvCxnSpPr>
        <p:spPr>
          <a:xfrm>
            <a:off x="11621023" y="5056893"/>
            <a:ext cx="624524" cy="2079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AD00A8D-8116-4A56-8F31-C14FBABB5983}"/>
              </a:ext>
            </a:extLst>
          </p:cNvPr>
          <p:cNvCxnSpPr>
            <a:cxnSpLocks/>
          </p:cNvCxnSpPr>
          <p:nvPr/>
        </p:nvCxnSpPr>
        <p:spPr>
          <a:xfrm flipH="1" flipV="1">
            <a:off x="11534605" y="5321703"/>
            <a:ext cx="611666" cy="212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18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2251"/>
            <a:ext cx="18287999" cy="10301151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762000" y="114300"/>
            <a:ext cx="30480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배포하기</a:t>
            </a:r>
            <a:endParaRPr lang="ko-KR" altLang="en-US" sz="3200" b="1" dirty="0"/>
          </a:p>
        </p:txBody>
      </p:sp>
      <p:sp>
        <p:nvSpPr>
          <p:cNvPr id="2" name="직사각형 1"/>
          <p:cNvSpPr/>
          <p:nvPr/>
        </p:nvSpPr>
        <p:spPr>
          <a:xfrm>
            <a:off x="1317010" y="2095500"/>
            <a:ext cx="5827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solidFill>
                  <a:srgbClr val="EEFFFF"/>
                </a:solidFill>
                <a:latin typeface="Inconsolata For Powerline" panose="020B0609030003000000" pitchFamily="50" charset="0"/>
              </a:rPr>
              <a:t>docker</a:t>
            </a:r>
            <a:r>
              <a:rPr lang="en-US" altLang="ko-KR" sz="4400" dirty="0">
                <a:solidFill>
                  <a:srgbClr val="EEFFFF"/>
                </a:solidFill>
                <a:latin typeface="Inconsolata For Powerline" panose="020B0609030003000000" pitchFamily="50" charset="0"/>
              </a:rPr>
              <a:t>-compose up -d</a:t>
            </a:r>
            <a:endParaRPr lang="en-US" altLang="ko-KR" sz="4400" b="0" dirty="0">
              <a:solidFill>
                <a:srgbClr val="EEFFFF"/>
              </a:solidFill>
              <a:effectLst/>
              <a:latin typeface="Inconsolata For Powerline" panose="020B0609030003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28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882789179229098016/894458408600731678/unknown.png">
            <a:extLst>
              <a:ext uri="{FF2B5EF4-FFF2-40B4-BE49-F238E27FC236}">
                <a16:creationId xmlns:a16="http://schemas.microsoft.com/office/drawing/2014/main" id="{EA78FE47-4629-4901-A14D-0C08E473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63040"/>
            <a:ext cx="14478000" cy="710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685800" y="190500"/>
            <a:ext cx="2895600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/>
                </a:solidFill>
              </a:rPr>
              <a:t>시연 시나리오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945880" y="6515100"/>
            <a:ext cx="8382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9818914" y="626581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2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6487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1. </a:t>
            </a:r>
            <a:r>
              <a:rPr lang="en-US" altLang="ko-KR" sz="2000">
                <a:solidFill>
                  <a:schemeClr val="tx1"/>
                </a:solidFill>
                <a:hlinkClick r:id="rId3"/>
              </a:rPr>
              <a:t>http://j5d105.p.ssafy.io/</a:t>
            </a: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ko-KR" altLang="en-US" sz="2000">
                <a:solidFill>
                  <a:schemeClr val="tx1"/>
                </a:solidFill>
              </a:rPr>
              <a:t>접속</a:t>
            </a:r>
            <a:r>
              <a:rPr lang="en-US" altLang="ko-KR" sz="2000">
                <a:solidFill>
                  <a:schemeClr val="tx1"/>
                </a:solidFill>
              </a:rPr>
              <a:t/>
            </a:r>
            <a:br>
              <a:rPr lang="en-US" altLang="ko-KR" sz="2000">
                <a:solidFill>
                  <a:schemeClr val="tx1"/>
                </a:solidFill>
              </a:rPr>
            </a:br>
            <a:r>
              <a:rPr lang="en-US" altLang="ko-KR" sz="2000">
                <a:solidFill>
                  <a:schemeClr val="tx1"/>
                </a:solidFill>
              </a:rPr>
              <a:t>2. </a:t>
            </a:r>
            <a:r>
              <a:rPr lang="ko-KR" altLang="en-US" sz="2000">
                <a:solidFill>
                  <a:schemeClr val="tx1"/>
                </a:solidFill>
              </a:rPr>
              <a:t>아이디가 없다면 회원가입 클릭</a:t>
            </a:r>
            <a:r>
              <a:rPr lang="ko-KR" altLang="en-US" sz="3200" b="1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2149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882789179229098016/894458877419077652/unknown.png">
            <a:extLst>
              <a:ext uri="{FF2B5EF4-FFF2-40B4-BE49-F238E27FC236}">
                <a16:creationId xmlns:a16="http://schemas.microsoft.com/office/drawing/2014/main" id="{4FD46D88-C628-4BDA-8A4D-413142FA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89679"/>
            <a:ext cx="16561016" cy="73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329748" y="2933700"/>
            <a:ext cx="3938451" cy="312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496800" y="250398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3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0391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3. </a:t>
            </a:r>
            <a:r>
              <a:rPr lang="ko-KR" altLang="en-US" sz="2000">
                <a:solidFill>
                  <a:schemeClr val="tx1"/>
                </a:solidFill>
              </a:rPr>
              <a:t>이메일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이름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닉네임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비밀번호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비밀번호 확인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희망 역할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지역 입력</a:t>
            </a:r>
            <a:r>
              <a:rPr lang="en-US" altLang="ko-KR" sz="2000">
                <a:solidFill>
                  <a:schemeClr val="tx1"/>
                </a:solidFill>
              </a:rPr>
              <a:t/>
            </a:r>
            <a:br>
              <a:rPr lang="en-US" altLang="ko-KR" sz="2000">
                <a:solidFill>
                  <a:schemeClr val="tx1"/>
                </a:solidFill>
              </a:rPr>
            </a:br>
            <a:r>
              <a:rPr lang="en-US" altLang="ko-KR" sz="2000">
                <a:solidFill>
                  <a:schemeClr val="tx1"/>
                </a:solidFill>
              </a:rPr>
              <a:t>4. </a:t>
            </a:r>
            <a:r>
              <a:rPr lang="ko-KR" altLang="en-US" sz="2000">
                <a:solidFill>
                  <a:schemeClr val="tx1"/>
                </a:solidFill>
              </a:rPr>
              <a:t>모든 조건 검증을 끝낸 뒤 다음 클릭</a:t>
            </a:r>
            <a:r>
              <a:rPr lang="ko-KR" altLang="en-US" sz="3200" b="1"/>
              <a:t>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4421140" y="6997337"/>
            <a:ext cx="1539240" cy="536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5979974" y="65151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4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882789179229098016/894459042632716338/unknown.png">
            <a:extLst>
              <a:ext uri="{FF2B5EF4-FFF2-40B4-BE49-F238E27FC236}">
                <a16:creationId xmlns:a16="http://schemas.microsoft.com/office/drawing/2014/main" id="{CA8F9E69-0831-4741-BDA5-D88FA184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3862"/>
            <a:ext cx="15769825" cy="761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153400" y="2933700"/>
            <a:ext cx="4648200" cy="312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496800" y="250398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5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0391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5. </a:t>
            </a:r>
            <a:r>
              <a:rPr lang="ko-KR" altLang="en-US" sz="2000">
                <a:solidFill>
                  <a:schemeClr val="tx1"/>
                </a:solidFill>
              </a:rPr>
              <a:t>본인의 개발 수준에 맞는 기술 스택을 입력</a:t>
            </a:r>
            <a:r>
              <a:rPr lang="en-US" altLang="ko-KR" sz="200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2000">
                <a:solidFill>
                  <a:schemeClr val="tx1"/>
                </a:solidFill>
              </a:rPr>
              <a:t>6. </a:t>
            </a:r>
            <a:r>
              <a:rPr lang="ko-KR" altLang="en-US" sz="2000">
                <a:solidFill>
                  <a:schemeClr val="tx1"/>
                </a:solidFill>
              </a:rPr>
              <a:t>모든 조건 검증을 끝낸 뒤 다음 클릭</a:t>
            </a:r>
            <a:r>
              <a:rPr lang="ko-KR" altLang="en-US" sz="3200" b="1"/>
              <a:t>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4249400" y="6362701"/>
            <a:ext cx="153924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5979974" y="65151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6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1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discordapp.com/attachments/882789179229098016/894459121112322188/unknown.png">
            <a:extLst>
              <a:ext uri="{FF2B5EF4-FFF2-40B4-BE49-F238E27FC236}">
                <a16:creationId xmlns:a16="http://schemas.microsoft.com/office/drawing/2014/main" id="{407AC3AD-1CE0-4CD2-9648-8BA2AE74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52500"/>
            <a:ext cx="16687800" cy="794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153400" y="3771900"/>
            <a:ext cx="4038600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344400" y="2495006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7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7. </a:t>
            </a:r>
            <a:r>
              <a:rPr lang="ko-KR" altLang="en-US" sz="2000" dirty="0">
                <a:solidFill>
                  <a:schemeClr val="tx1"/>
                </a:solidFill>
              </a:rPr>
              <a:t>세부 포지션 입력</a:t>
            </a:r>
            <a:r>
              <a:rPr lang="en-US" altLang="ko-KR" sz="2000" dirty="0">
                <a:solidFill>
                  <a:schemeClr val="tx1"/>
                </a:solidFill>
              </a:rPr>
              <a:t>(ex. Frontend, Backend, DevOps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8. </a:t>
            </a:r>
            <a:r>
              <a:rPr lang="ko-KR" altLang="en-US" sz="2000" dirty="0">
                <a:solidFill>
                  <a:schemeClr val="tx1"/>
                </a:solidFill>
              </a:rPr>
              <a:t>모두 입력했다면 완료를 눌러 회원가입을 끝낸다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  <a:endParaRPr lang="ko-KR" altLang="en-US" sz="32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5011400" y="7248460"/>
            <a:ext cx="1274445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6267747" y="6856989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8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25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420</Words>
  <Application>Microsoft Office PowerPoint</Application>
  <PresentationFormat>사용자 지정</PresentationFormat>
  <Paragraphs>83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?? ??</vt:lpstr>
      <vt:lpstr>Inconsolata For Powerline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44</cp:revision>
  <dcterms:created xsi:type="dcterms:W3CDTF">2021-09-17T10:45:57Z</dcterms:created>
  <dcterms:modified xsi:type="dcterms:W3CDTF">2021-10-07T17:10:25Z</dcterms:modified>
</cp:coreProperties>
</file>